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77" r:id="rId12"/>
    <p:sldId id="268" r:id="rId13"/>
    <p:sldId id="282" r:id="rId14"/>
    <p:sldId id="285" r:id="rId15"/>
    <p:sldId id="283" r:id="rId16"/>
    <p:sldId id="284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B6E1"/>
    <a:srgbClr val="007996"/>
    <a:srgbClr val="E70B35"/>
    <a:srgbClr val="26BBAA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63" autoAdjust="0"/>
    <p:restoredTop sz="94660"/>
  </p:normalViewPr>
  <p:slideViewPr>
    <p:cSldViewPr snapToGrid="0">
      <p:cViewPr>
        <p:scale>
          <a:sx n="125" d="100"/>
          <a:sy n="125" d="100"/>
        </p:scale>
        <p:origin x="90" y="-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67787" y="3795379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86248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09883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721203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721203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609600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847134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669620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endCxn id="10" idx="0"/>
          </p:cNvCxnSpPr>
          <p:nvPr/>
        </p:nvCxnSpPr>
        <p:spPr>
          <a:xfrm>
            <a:off x="3486150" y="3361995"/>
            <a:ext cx="5562" cy="433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812482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24614" y="406858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836431" y="4038307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734546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853313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2238172" y="4934111"/>
            <a:ext cx="9187210" cy="1383562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소개와 전국 지도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오른쪽 위 버튼을 누르면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Home,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개발자 소개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마이페이지로 들어갈 수 있는 네비게이션 배치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 아래쪽 화살표 모양을 누르면 전국 지도로 넘어간다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전국지도에서 각 도를 누르면 세부지도로 넘어가고 광역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특별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시를 누르면 세부지도로 넘어간다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ECF77-D510-5A23-2DC9-B0E18430FE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" y="1080000"/>
            <a:ext cx="5400000" cy="360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9B025F7-75EA-C1B5-F307-25BE9A07CF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649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8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개의 도를 눌렀을 경우 나오는 세부지도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지도와 </a:t>
            </a:r>
            <a:r>
              <a:rPr lang="en-US" altLang="ko-KR" sz="1600" dirty="0" err="1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가 나온다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F8754A-DAB6-8E42-20D1-3DCEF8B52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 여행지 마크와 식당 마크가 다 보이는 지도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중심 좌표는 시청좌표 이고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scale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은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1km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이다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7B9CA-43E4-8F59-D74E-27543DC823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지도에서 특정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mark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를 선택하거나 위쪽의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 식당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tab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누를 시 나오는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여러 사람들이 올린 게시글을 볼 수 있고 내가 갔던 곳에 대한 글을 작성할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70498-E595-9917-4C15-411D7CD4E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1080000"/>
            <a:ext cx="5400000" cy="36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34A9C6-ECA2-1770-F351-CF43DDD82E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927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610172" y="4934111"/>
            <a:ext cx="1255953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2238172" y="4934111"/>
            <a:ext cx="8914930" cy="58477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왼쪽 오른쪽 화살표를 누르면서 여러 게시물을 볼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43623A-F739-F3F7-992B-F560E75A93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자료검색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2294174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927400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19961" y="4042490"/>
            <a:ext cx="3956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0E98DF9A-4416-3E7A-CCA1-CEC4400E97E3}"/>
              </a:ext>
            </a:extLst>
          </p:cNvPr>
          <p:cNvSpPr/>
          <p:nvPr/>
        </p:nvSpPr>
        <p:spPr>
          <a:xfrm>
            <a:off x="1880676" y="3889929"/>
            <a:ext cx="1556578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강릉 </a:t>
            </a:r>
            <a:r>
              <a:rPr lang="ko-KR" altLang="en-US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사천진해변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원호 3">
            <a:extLst>
              <a:ext uri="{FF2B5EF4-FFF2-40B4-BE49-F238E27FC236}">
                <a16:creationId xmlns:a16="http://schemas.microsoft.com/office/drawing/2014/main" id="{9946F2E6-B6E6-AC9F-B5FD-B32C45027C99}"/>
              </a:ext>
            </a:extLst>
          </p:cNvPr>
          <p:cNvSpPr/>
          <p:nvPr/>
        </p:nvSpPr>
        <p:spPr>
          <a:xfrm>
            <a:off x="1598216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눈물 방울 7">
            <a:extLst>
              <a:ext uri="{FF2B5EF4-FFF2-40B4-BE49-F238E27FC236}">
                <a16:creationId xmlns:a16="http://schemas.microsoft.com/office/drawing/2014/main" id="{7B9F6905-926F-E4AD-FF13-5CFD9668577A}"/>
              </a:ext>
            </a:extLst>
          </p:cNvPr>
          <p:cNvSpPr/>
          <p:nvPr/>
        </p:nvSpPr>
        <p:spPr>
          <a:xfrm>
            <a:off x="1692598" y="1718217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5214039" y="3880631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 err="1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4891664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4986046" y="1718217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8406490" y="3889929"/>
            <a:ext cx="1678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8185112" y="162383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8279494" y="1718217"/>
            <a:ext cx="1932735" cy="1932735"/>
          </a:xfrm>
          <a:prstGeom prst="teardrop">
            <a:avLst/>
          </a:prstGeom>
          <a:blipFill dpi="0" rotWithShape="1">
            <a:blip r:embed="rId4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E9994B53-2AAD-BA9D-EEA7-CA67AB5DB2E6}"/>
              </a:ext>
            </a:extLst>
          </p:cNvPr>
          <p:cNvSpPr/>
          <p:nvPr/>
        </p:nvSpPr>
        <p:spPr>
          <a:xfrm>
            <a:off x="1553339" y="4628811"/>
            <a:ext cx="2211251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최고로 직관적인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여행지 검색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4827884" y="4643604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8063991" y="4628811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지도에서 만나는 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8340437" cy="2280707"/>
            <a:chOff x="2167080" y="1761836"/>
            <a:chExt cx="8340437" cy="22807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0" y="1761836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5" y="238068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1" y="3097024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7" y="367321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3" y="5241089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412</Words>
  <Application>Microsoft Office PowerPoint</Application>
  <PresentationFormat>와이드스크린</PresentationFormat>
  <Paragraphs>132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KMS5050002</cp:lastModifiedBy>
  <cp:revision>40</cp:revision>
  <dcterms:created xsi:type="dcterms:W3CDTF">2023-02-19T04:40:02Z</dcterms:created>
  <dcterms:modified xsi:type="dcterms:W3CDTF">2023-06-13T04:51:26Z</dcterms:modified>
</cp:coreProperties>
</file>

<file path=docProps/thumbnail.jpeg>
</file>